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58"/>
  </p:normalViewPr>
  <p:slideViewPr>
    <p:cSldViewPr snapToGrid="0">
      <p:cViewPr varScale="1">
        <p:scale>
          <a:sx n="120" d="100"/>
          <a:sy n="120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021F9-488B-2F46-AEA1-839A00E088E5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346BB-217A-4249-938B-E24D33C06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5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346BB-217A-4249-938B-E24D33C06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2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75DB-68C5-60BE-1706-71D37BF17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 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83C03-7331-D8D3-8839-FB6C771114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 powered security analysis for penetration testers</a:t>
            </a:r>
          </a:p>
          <a:p>
            <a:r>
              <a:rPr lang="en-US" dirty="0"/>
              <a:t>Brandon Herbert</a:t>
            </a:r>
          </a:p>
        </p:txBody>
      </p:sp>
    </p:spTree>
    <p:extLst>
      <p:ext uri="{BB962C8B-B14F-4D97-AF65-F5344CB8AC3E}">
        <p14:creationId xmlns:p14="http://schemas.microsoft.com/office/powerpoint/2010/main" val="216361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6AD27F-ECE1-19CE-5156-F868199F3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538" y="160042"/>
            <a:ext cx="10314924" cy="578781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67E5B-3E66-8CCD-1A4A-4B10CEA8C8A6}"/>
              </a:ext>
            </a:extLst>
          </p:cNvPr>
          <p:cNvSpPr txBox="1"/>
          <p:nvPr/>
        </p:nvSpPr>
        <p:spPr>
          <a:xfrm>
            <a:off x="2214969" y="6179770"/>
            <a:ext cx="776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Unlisted route /#/bee-haven found mentioned in configuration files.</a:t>
            </a:r>
          </a:p>
        </p:txBody>
      </p:sp>
    </p:spTree>
    <p:extLst>
      <p:ext uri="{BB962C8B-B14F-4D97-AF65-F5344CB8AC3E}">
        <p14:creationId xmlns:p14="http://schemas.microsoft.com/office/powerpoint/2010/main" val="141708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6E53-7100-0E73-888E-8D9E8651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83094-1E5B-BBB3-1B79-8C3E1EC5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user request payloads to be analyzed for possible vulnerabilities, XSS, SQLi, and Fuzzing suggestions.</a:t>
            </a:r>
          </a:p>
          <a:p>
            <a:r>
              <a:rPr lang="en-US" dirty="0"/>
              <a:t>Store analysis in a database rather than local JSON files.</a:t>
            </a:r>
          </a:p>
          <a:p>
            <a:r>
              <a:rPr lang="en-US" dirty="0"/>
              <a:t>Create a standalone UI where findings can be shared with a team of testers.</a:t>
            </a:r>
          </a:p>
          <a:p>
            <a:r>
              <a:rPr lang="en-US" dirty="0"/>
              <a:t>Optimize prompts to get better analysis and suggestions.</a:t>
            </a:r>
          </a:p>
          <a:p>
            <a:r>
              <a:rPr lang="en-US" dirty="0"/>
              <a:t>Support multi-target campaigns and improve filtering methods.</a:t>
            </a:r>
          </a:p>
        </p:txBody>
      </p:sp>
    </p:spTree>
    <p:extLst>
      <p:ext uri="{BB962C8B-B14F-4D97-AF65-F5344CB8AC3E}">
        <p14:creationId xmlns:p14="http://schemas.microsoft.com/office/powerpoint/2010/main" val="45489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A4A2-2BE6-F2E1-1AA6-DAF910D74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27B29-C310-149C-5786-C83A3FC6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</a:t>
            </a:r>
            <a:r>
              <a:rPr lang="en-US" dirty="0" err="1"/>
              <a:t>README.md</a:t>
            </a:r>
            <a:r>
              <a:rPr lang="en-US" dirty="0"/>
              <a:t> setup instructions in the source zip file.</a:t>
            </a:r>
          </a:p>
          <a:p>
            <a:r>
              <a:rPr lang="en-US" dirty="0"/>
              <a:t>An OpenAI API key is required.</a:t>
            </a:r>
          </a:p>
          <a:p>
            <a:r>
              <a:rPr lang="en-US" dirty="0"/>
              <a:t>Please reach out if you have any questions or for a live demo.</a:t>
            </a:r>
          </a:p>
        </p:txBody>
      </p:sp>
    </p:spTree>
    <p:extLst>
      <p:ext uri="{BB962C8B-B14F-4D97-AF65-F5344CB8AC3E}">
        <p14:creationId xmlns:p14="http://schemas.microsoft.com/office/powerpoint/2010/main" val="314914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B38D-63F3-FC3F-17B3-28EB4E288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52F36-DEF3-0128-DCE3-81B37BEC8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 Pal is an AI powered assistant that will analyze web requests as you conduct a penetration test for a web application.</a:t>
            </a:r>
          </a:p>
          <a:p>
            <a:r>
              <a:rPr lang="en-US" dirty="0"/>
              <a:t>Findings are automatically displayed in the browser in real time.</a:t>
            </a:r>
          </a:p>
          <a:p>
            <a:r>
              <a:rPr lang="en-US" dirty="0"/>
              <a:t>Possible attack vectors are highlighted with example payloads.</a:t>
            </a:r>
          </a:p>
          <a:p>
            <a:r>
              <a:rPr lang="en-US" dirty="0"/>
              <a:t>Great at identifying hidden routes and sensitive data that are often overlooked.</a:t>
            </a:r>
          </a:p>
        </p:txBody>
      </p:sp>
    </p:spTree>
    <p:extLst>
      <p:ext uri="{BB962C8B-B14F-4D97-AF65-F5344CB8AC3E}">
        <p14:creationId xmlns:p14="http://schemas.microsoft.com/office/powerpoint/2010/main" val="211722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D6C1-B60D-0EA0-7B7C-3843DF72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pen test: Juice 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E2E8-3C1A-B0C3-C542-81FBEDF8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Juice shop is an intentionally vulnerable web application.</a:t>
            </a:r>
          </a:p>
          <a:p>
            <a:r>
              <a:rPr lang="en-US" dirty="0"/>
              <a:t>Great for practicing the basics of web application penetration testing.</a:t>
            </a:r>
          </a:p>
          <a:p>
            <a:r>
              <a:rPr lang="en-US" dirty="0"/>
              <a:t>Designed for beginners but also contains harder to find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366000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50C923-71CB-E947-F85B-076BF3E20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7151" y="255181"/>
            <a:ext cx="9597698" cy="539070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F4376F-862D-72D3-E828-CBDD93A8B1B9}"/>
              </a:ext>
            </a:extLst>
          </p:cNvPr>
          <p:cNvSpPr txBox="1"/>
          <p:nvPr/>
        </p:nvSpPr>
        <p:spPr>
          <a:xfrm>
            <a:off x="2103561" y="5901070"/>
            <a:ext cx="798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Pen Pal extension is displayed on the left-hand side of the browser.</a:t>
            </a:r>
          </a:p>
        </p:txBody>
      </p:sp>
    </p:spTree>
    <p:extLst>
      <p:ext uri="{BB962C8B-B14F-4D97-AF65-F5344CB8AC3E}">
        <p14:creationId xmlns:p14="http://schemas.microsoft.com/office/powerpoint/2010/main" val="152722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230D92-8E93-8B72-CE31-2EBE0804A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490" y="234469"/>
            <a:ext cx="9181020" cy="54075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09796-10EA-EBBE-BE4C-BA890017FAAC}"/>
              </a:ext>
            </a:extLst>
          </p:cNvPr>
          <p:cNvSpPr txBox="1"/>
          <p:nvPr/>
        </p:nvSpPr>
        <p:spPr>
          <a:xfrm>
            <a:off x="615172" y="6081824"/>
            <a:ext cx="1039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files and request responses are analyzed in real time as the tester uses the web app.</a:t>
            </a:r>
          </a:p>
        </p:txBody>
      </p:sp>
    </p:spTree>
    <p:extLst>
      <p:ext uri="{BB962C8B-B14F-4D97-AF65-F5344CB8AC3E}">
        <p14:creationId xmlns:p14="http://schemas.microsoft.com/office/powerpoint/2010/main" val="300486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nu&#10;&#10;AI-generated content may be incorrect.">
            <a:extLst>
              <a:ext uri="{FF2B5EF4-FFF2-40B4-BE49-F238E27FC236}">
                <a16:creationId xmlns:a16="http://schemas.microsoft.com/office/drawing/2014/main" id="{475BC052-10A3-71FA-F3B5-E87C2C92B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605" y="255182"/>
            <a:ext cx="10166789" cy="56990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475F0-30E6-AACA-B893-349D294FE5D8}"/>
              </a:ext>
            </a:extLst>
          </p:cNvPr>
          <p:cNvSpPr txBox="1"/>
          <p:nvPr/>
        </p:nvSpPr>
        <p:spPr>
          <a:xfrm>
            <a:off x="2002570" y="6233486"/>
            <a:ext cx="818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is auto populated in the side panel as each request is analyzed.</a:t>
            </a:r>
          </a:p>
        </p:txBody>
      </p:sp>
    </p:spTree>
    <p:extLst>
      <p:ext uri="{BB962C8B-B14F-4D97-AF65-F5344CB8AC3E}">
        <p14:creationId xmlns:p14="http://schemas.microsoft.com/office/powerpoint/2010/main" val="330586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4AC1-351F-CA22-CFB3-7499A21D3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5" y="272434"/>
            <a:ext cx="5241851" cy="3363901"/>
          </a:xfrm>
        </p:spPr>
        <p:txBody>
          <a:bodyPr/>
          <a:lstStyle/>
          <a:p>
            <a:r>
              <a:rPr lang="en-US" dirty="0"/>
              <a:t>Analysis for product search route.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620F26-D925-20EC-4003-8D3954145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2690" y="0"/>
            <a:ext cx="4203180" cy="67521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AAFE3-52DB-3A18-69C4-246EFC6360AB}"/>
              </a:ext>
            </a:extLst>
          </p:cNvPr>
          <p:cNvSpPr txBox="1"/>
          <p:nvPr/>
        </p:nvSpPr>
        <p:spPr>
          <a:xfrm>
            <a:off x="255181" y="1954383"/>
            <a:ext cx="5241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 Pal has flagged the product search feature as possibly vulnerable to XSS.</a:t>
            </a:r>
          </a:p>
          <a:p>
            <a:endParaRPr lang="en-US" dirty="0"/>
          </a:p>
          <a:p>
            <a:r>
              <a:rPr lang="en-US" dirty="0"/>
              <a:t>Example payloads are provided to the tester.</a:t>
            </a:r>
          </a:p>
        </p:txBody>
      </p:sp>
    </p:spTree>
    <p:extLst>
      <p:ext uri="{BB962C8B-B14F-4D97-AF65-F5344CB8AC3E}">
        <p14:creationId xmlns:p14="http://schemas.microsoft.com/office/powerpoint/2010/main" val="333246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B5507-11A6-DFD7-6092-81394C06E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505" y="128145"/>
            <a:ext cx="10060990" cy="56453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32451-9C2B-8499-E8FA-ECC331D4E207}"/>
              </a:ext>
            </a:extLst>
          </p:cNvPr>
          <p:cNvSpPr txBox="1"/>
          <p:nvPr/>
        </p:nvSpPr>
        <p:spPr>
          <a:xfrm>
            <a:off x="1545716" y="6124354"/>
            <a:ext cx="91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Utilizing suggested payloads to verify XSS vulnerability in product search feature.</a:t>
            </a:r>
          </a:p>
        </p:txBody>
      </p:sp>
    </p:spTree>
    <p:extLst>
      <p:ext uri="{BB962C8B-B14F-4D97-AF65-F5344CB8AC3E}">
        <p14:creationId xmlns:p14="http://schemas.microsoft.com/office/powerpoint/2010/main" val="366969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8ABC5-4ECC-B099-D79E-CCA92A7CF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8753" y="191939"/>
            <a:ext cx="5533353" cy="582664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FB1EC-518F-9A8D-1732-754C07924942}"/>
              </a:ext>
            </a:extLst>
          </p:cNvPr>
          <p:cNvSpPr txBox="1"/>
          <p:nvPr/>
        </p:nvSpPr>
        <p:spPr>
          <a:xfrm>
            <a:off x="4058422" y="6209413"/>
            <a:ext cx="407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Sensitive data found in source files.</a:t>
            </a:r>
          </a:p>
        </p:txBody>
      </p:sp>
      <p:pic>
        <p:nvPicPr>
          <p:cNvPr id="10" name="Picture 9" descr="A screenshot of a computer security report&#10;&#10;AI-generated content may be incorrect.">
            <a:extLst>
              <a:ext uri="{FF2B5EF4-FFF2-40B4-BE49-F238E27FC236}">
                <a16:creationId xmlns:a16="http://schemas.microsoft.com/office/drawing/2014/main" id="{C4D697A4-210F-EEAF-D3A8-67DE59FE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26" y="191939"/>
            <a:ext cx="4289638" cy="58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96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</TotalTime>
  <Words>310</Words>
  <Application>Microsoft Macintosh PowerPoint</Application>
  <PresentationFormat>Widescreen</PresentationFormat>
  <Paragraphs>33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Century Gothic</vt:lpstr>
      <vt:lpstr>Wingdings 3</vt:lpstr>
      <vt:lpstr>Ion</vt:lpstr>
      <vt:lpstr>Pen Pal</vt:lpstr>
      <vt:lpstr>Summary</vt:lpstr>
      <vt:lpstr>Example pen test: Juice Shop</vt:lpstr>
      <vt:lpstr>PowerPoint Presentation</vt:lpstr>
      <vt:lpstr>PowerPoint Presentation</vt:lpstr>
      <vt:lpstr>PowerPoint Presentation</vt:lpstr>
      <vt:lpstr>Analysis for product search route. </vt:lpstr>
      <vt:lpstr>PowerPoint Presentation</vt:lpstr>
      <vt:lpstr>PowerPoint Presentation</vt:lpstr>
      <vt:lpstr>PowerPoint Presentation</vt:lpstr>
      <vt:lpstr>Next steps</vt:lpstr>
      <vt:lpstr>Getting Started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H</dc:creator>
  <cp:lastModifiedBy>Brandon Herbert</cp:lastModifiedBy>
  <cp:revision>43</cp:revision>
  <dcterms:created xsi:type="dcterms:W3CDTF">2025-07-02T04:07:23Z</dcterms:created>
  <dcterms:modified xsi:type="dcterms:W3CDTF">2025-07-02T14:32:37Z</dcterms:modified>
</cp:coreProperties>
</file>